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3.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Lst>
  <p:notesMasterIdLst>
    <p:notesMasterId r:id="rId75"/>
  </p:notesMasterIdLst>
  <p:handoutMasterIdLst>
    <p:handoutMasterId r:id="rId76"/>
  </p:handoutMasterIdLst>
  <p:sldIdLst>
    <p:sldId id="423" r:id="rId12"/>
    <p:sldId id="598" r:id="rId13"/>
    <p:sldId id="589" r:id="rId14"/>
    <p:sldId id="600" r:id="rId15"/>
    <p:sldId id="599" r:id="rId16"/>
    <p:sldId id="481" r:id="rId17"/>
    <p:sldId id="482" r:id="rId18"/>
    <p:sldId id="483" r:id="rId19"/>
    <p:sldId id="484" r:id="rId20"/>
    <p:sldId id="485" r:id="rId21"/>
    <p:sldId id="486" r:id="rId22"/>
    <p:sldId id="293" r:id="rId23"/>
    <p:sldId id="404" r:id="rId24"/>
    <p:sldId id="405" r:id="rId25"/>
    <p:sldId id="406" r:id="rId26"/>
    <p:sldId id="431" r:id="rId27"/>
    <p:sldId id="432" r:id="rId28"/>
    <p:sldId id="584" r:id="rId29"/>
    <p:sldId id="585" r:id="rId30"/>
    <p:sldId id="488" r:id="rId31"/>
    <p:sldId id="489" r:id="rId32"/>
    <p:sldId id="592" r:id="rId33"/>
    <p:sldId id="490" r:id="rId34"/>
    <p:sldId id="593" r:id="rId35"/>
    <p:sldId id="454" r:id="rId36"/>
    <p:sldId id="594" r:id="rId37"/>
    <p:sldId id="456" r:id="rId38"/>
    <p:sldId id="455" r:id="rId39"/>
    <p:sldId id="457" r:id="rId40"/>
    <p:sldId id="458" r:id="rId41"/>
    <p:sldId id="459" r:id="rId42"/>
    <p:sldId id="460" r:id="rId43"/>
    <p:sldId id="601" r:id="rId44"/>
    <p:sldId id="559" r:id="rId45"/>
    <p:sldId id="560" r:id="rId46"/>
    <p:sldId id="561" r:id="rId47"/>
    <p:sldId id="562" r:id="rId48"/>
    <p:sldId id="563" r:id="rId49"/>
    <p:sldId id="564" r:id="rId50"/>
    <p:sldId id="565" r:id="rId51"/>
    <p:sldId id="566" r:id="rId52"/>
    <p:sldId id="567" r:id="rId53"/>
    <p:sldId id="568" r:id="rId54"/>
    <p:sldId id="569" r:id="rId55"/>
    <p:sldId id="570" r:id="rId56"/>
    <p:sldId id="571" r:id="rId57"/>
    <p:sldId id="572" r:id="rId58"/>
    <p:sldId id="574" r:id="rId59"/>
    <p:sldId id="575" r:id="rId60"/>
    <p:sldId id="576" r:id="rId61"/>
    <p:sldId id="433" r:id="rId62"/>
    <p:sldId id="434" r:id="rId63"/>
    <p:sldId id="435" r:id="rId64"/>
    <p:sldId id="410" r:id="rId65"/>
    <p:sldId id="587" r:id="rId66"/>
    <p:sldId id="480" r:id="rId67"/>
    <p:sldId id="588" r:id="rId68"/>
    <p:sldId id="436" r:id="rId69"/>
    <p:sldId id="487" r:id="rId70"/>
    <p:sldId id="447" r:id="rId71"/>
    <p:sldId id="448" r:id="rId72"/>
    <p:sldId id="449" r:id="rId73"/>
    <p:sldId id="494" r:id="rId7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460"/>
          </p14:sldIdLst>
        </p14:section>
        <p14:section name="Todo App" id="{AD537473-367B-074B-BE67-70FFA3EE4154}">
          <p14:sldIdLst>
            <p14:sldId id="601"/>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572"/>
          </p14:sldIdLst>
        </p14:section>
        <p14:section name="Monitoring, Logging and Debugging" id="{824E068A-4687-4800-A78F-9CCB68638646}">
          <p14:sldIdLst>
            <p14:sldId id="574"/>
            <p14:sldId id="575"/>
            <p14:sldId id="576"/>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76" autoAdjust="0"/>
    <p:restoredTop sz="94729"/>
  </p:normalViewPr>
  <p:slideViewPr>
    <p:cSldViewPr snapToGrid="0">
      <p:cViewPr varScale="1">
        <p:scale>
          <a:sx n="79" d="100"/>
          <a:sy n="79" d="100"/>
        </p:scale>
        <p:origin x="-128" y="872"/>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147" Type="http://schemas.microsoft.com/office/2015/10/relationships/revisionInfo" Target="revisionInfo.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commentAuthors" Target="commentAuthors.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2/6/18 3:28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2/6/18 3:28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2/6/18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2/6/18 3:28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2/6/18 3:28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2/6/18 3:28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56290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762527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56</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57</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61</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62</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2/6/18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png"/><Relationship Id="rId1" Type="http://schemas.openxmlformats.org/officeDocument/2006/relationships/themeOverride" Target="../theme/themeOverride2.xml"/><Relationship Id="rId2"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 Id="rId3" Type="http://schemas.openxmlformats.org/officeDocument/2006/relationships/image" Target="../media/image53.tiff"/></Relationships>
</file>

<file path=ppt/slides/_rels/slide3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8.xml"/><Relationship Id="rId3" Type="http://schemas.openxmlformats.org/officeDocument/2006/relationships/image" Target="../media/image5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44.xml"/><Relationship Id="rId3" Type="http://schemas.openxmlformats.org/officeDocument/2006/relationships/image" Target="../media/image5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8.xml"/><Relationship Id="rId3" Type="http://schemas.openxmlformats.org/officeDocument/2006/relationships/image" Target="../media/image5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60.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6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6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7.xml"/><Relationship Id="rId3" Type="http://schemas.openxmlformats.org/officeDocument/2006/relationships/image" Target="../media/image6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dirty="0"/>
              <a:t>Code 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pods</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16" name="Group 15"/>
          <p:cNvGrpSpPr/>
          <p:nvPr/>
        </p:nvGrpSpPr>
        <p:grpSpPr>
          <a:xfrm>
            <a:off x="6435445" y="2605369"/>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replica set</a:t>
              </a:r>
            </a:p>
          </p:txBody>
        </p:sp>
      </p:grpSp>
      <p:grpSp>
        <p:nvGrpSpPr>
          <p:cNvPr id="19" name="Group 18"/>
          <p:cNvGrpSpPr/>
          <p:nvPr/>
        </p:nvGrpSpPr>
        <p:grpSpPr>
          <a:xfrm>
            <a:off x="1473119" y="3896764"/>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ingress</a:t>
              </a:r>
            </a:p>
          </p:txBody>
        </p:sp>
      </p:grpSp>
      <p:grpSp>
        <p:nvGrpSpPr>
          <p:cNvPr id="22" name="Group 21"/>
          <p:cNvGrpSpPr/>
          <p:nvPr/>
        </p:nvGrpSpPr>
        <p:grpSpPr>
          <a:xfrm>
            <a:off x="6435445" y="3896764"/>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daemon set, job</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grpSp>
        <p:nvGrpSpPr>
          <p:cNvPr id="28" name="Group 27"/>
          <p:cNvGrpSpPr/>
          <p:nvPr/>
        </p:nvGrpSpPr>
        <p:grpSpPr>
          <a:xfrm>
            <a:off x="6435445" y="5188158"/>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secret, </a:t>
              </a:r>
              <a:r>
                <a:rPr lang="en-US" sz="2400" dirty="0" err="1">
                  <a:solidFill>
                    <a:srgbClr val="FFFFFF"/>
                  </a:solidFill>
                  <a:latin typeface="Segoe UI Semilight"/>
                </a:rPr>
                <a:t>config</a:t>
              </a:r>
              <a:r>
                <a:rPr lang="en-US" sz="2400" dirty="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5328409"/>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endParaRPr lang="en-US" sz="2800" dirty="0"/>
          </a:p>
        </p:txBody>
      </p:sp>
    </p:spTree>
    <p:extLst>
      <p:ext uri="{BB962C8B-B14F-4D97-AF65-F5344CB8AC3E}">
        <p14:creationId xmlns:p14="http://schemas.microsoft.com/office/powerpoint/2010/main" val="27924970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589" y="221127"/>
            <a:ext cx="11920105" cy="914270"/>
          </a:xfrm>
        </p:spPr>
        <p:txBody>
          <a:bodyPr/>
          <a:lstStyle/>
          <a:p>
            <a:r>
              <a:rPr lang="en-US" dirty="0"/>
              <a:t>Draft: Streamlined Kubernetes Development</a:t>
            </a:r>
          </a:p>
        </p:txBody>
      </p:sp>
      <p:sp>
        <p:nvSpPr>
          <p:cNvPr id="3" name="Text Placeholder 2"/>
          <p:cNvSpPr>
            <a:spLocks noGrp="1"/>
          </p:cNvSpPr>
          <p:nvPr>
            <p:ph type="body" sz="quarter" idx="10"/>
          </p:nvPr>
        </p:nvSpPr>
        <p:spPr>
          <a:xfrm>
            <a:off x="366591" y="1274326"/>
            <a:ext cx="4534920" cy="5487502"/>
          </a:xfrm>
        </p:spPr>
        <p:txBody>
          <a:bodyPr vert="horz" wrap="square" lIns="91427" tIns="91427" rIns="91427" bIns="91427" numCol="1" rtlCol="0" anchor="t" anchorCtr="0" compatLnSpc="1">
            <a:prstTxWarp prst="textNoShape">
              <a:avLst/>
            </a:prstTxWarp>
            <a:spAutoFit/>
          </a:bodyPr>
          <a:lstStyle/>
          <a:p>
            <a:r>
              <a:rPr lang="en-US" sz="359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 xmlns:a16="http://schemas.microsoft.com/office/drawing/2014/main"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 xmlns:a16="http://schemas.microsoft.com/office/drawing/2014/main"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 xmlns:a16="http://schemas.microsoft.com/office/drawing/2014/main"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 xmlns:a16="http://schemas.microsoft.com/office/drawing/2014/main"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 xmlns:a16="http://schemas.microsoft.com/office/drawing/2014/main"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 xmlns:a16="http://schemas.microsoft.com/office/drawing/2014/main"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 xmlns:a16="http://schemas.microsoft.com/office/drawing/2014/main"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 xmlns:a16="http://schemas.microsoft.com/office/drawing/2014/main"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 xmlns:a16="http://schemas.microsoft.com/office/drawing/2014/main"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 xmlns:a16="http://schemas.microsoft.com/office/drawing/2014/main"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 xmlns:a16="http://schemas.microsoft.com/office/drawing/2014/main"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 xmlns:a16="http://schemas.microsoft.com/office/drawing/2014/main"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 xmlns:a16="http://schemas.microsoft.com/office/drawing/2014/main"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 xmlns:a16="http://schemas.microsoft.com/office/drawing/2014/main"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 xmlns:a16="http://schemas.microsoft.com/office/drawing/2014/main"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 xmlns:a16="http://schemas.microsoft.com/office/drawing/2014/main"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 xmlns:a16="http://schemas.microsoft.com/office/drawing/2014/main"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 xmlns:a16="http://schemas.microsoft.com/office/drawing/2014/main"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 xmlns:a16="http://schemas.microsoft.com/office/drawing/2014/main"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 xmlns:a16="http://schemas.microsoft.com/office/drawing/2014/main"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 xmlns:a16="http://schemas.microsoft.com/office/drawing/2014/main"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 xmlns:a16="http://schemas.microsoft.com/office/drawing/2014/main"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 xmlns:a16="http://schemas.microsoft.com/office/drawing/2014/main"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 xmlns:a16="http://schemas.microsoft.com/office/drawing/2014/main"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 xmlns:a16="http://schemas.microsoft.com/office/drawing/2014/main"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 xmlns:a16="http://schemas.microsoft.com/office/drawing/2014/main"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 xmlns:a16="http://schemas.microsoft.com/office/drawing/2014/main"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 xmlns:a16="http://schemas.microsoft.com/office/drawing/2014/main"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 xmlns:a16="http://schemas.microsoft.com/office/drawing/2014/main"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 xmlns:a16="http://schemas.microsoft.com/office/drawing/2014/main"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 xmlns:a16="http://schemas.microsoft.com/office/drawing/2014/main"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 xmlns:a16="http://schemas.microsoft.com/office/drawing/2014/main"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 xmlns:a16="http://schemas.microsoft.com/office/drawing/2014/main"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 xmlns:a16="http://schemas.microsoft.com/office/drawing/2014/main"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 xmlns:a16="http://schemas.microsoft.com/office/drawing/2014/main"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 xmlns:a16="http://schemas.microsoft.com/office/drawing/2014/main"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 xmlns:a16="http://schemas.microsoft.com/office/drawing/2014/main"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 xmlns:a16="http://schemas.microsoft.com/office/drawing/2014/main"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 xmlns:a16="http://schemas.microsoft.com/office/drawing/2014/main"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 xmlns:a16="http://schemas.microsoft.com/office/drawing/2014/main"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 xmlns:a16="http://schemas.microsoft.com/office/drawing/2014/main"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 xmlns:a16="http://schemas.microsoft.com/office/drawing/2014/main"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 xmlns:a16="http://schemas.microsoft.com/office/drawing/2014/main"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 xmlns:a16="http://schemas.microsoft.com/office/drawing/2014/main"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 xmlns:a16="http://schemas.microsoft.com/office/drawing/2014/main"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 xmlns:a16="http://schemas.microsoft.com/office/drawing/2014/main"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 xmlns:a16="http://schemas.microsoft.com/office/drawing/2014/main"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 xmlns:a16="http://schemas.microsoft.com/office/drawing/2014/main"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 xmlns:a16="http://schemas.microsoft.com/office/drawing/2014/main"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 xmlns:a16="http://schemas.microsoft.com/office/drawing/2014/main"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 xmlns:a16="http://schemas.microsoft.com/office/drawing/2014/main"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 xmlns:a16="http://schemas.microsoft.com/office/drawing/2014/main"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 xmlns:a16="http://schemas.microsoft.com/office/drawing/2014/main"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 xmlns:a16="http://schemas.microsoft.com/office/drawing/2014/main"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 xmlns:a16="http://schemas.microsoft.com/office/drawing/2014/main"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 xmlns:a16="http://schemas.microsoft.com/office/drawing/2014/main"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 xmlns:a16="http://schemas.microsoft.com/office/drawing/2014/main"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 xmlns:a16="http://schemas.microsoft.com/office/drawing/2014/main"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 xmlns:a16="http://schemas.microsoft.com/office/drawing/2014/main"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 xmlns:a16="http://schemas.microsoft.com/office/drawing/2014/main"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 xmlns:a16="http://schemas.microsoft.com/office/drawing/2014/main"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 xmlns:a16="http://schemas.microsoft.com/office/drawing/2014/main"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 xmlns:a16="http://schemas.microsoft.com/office/drawing/2014/main"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 xmlns:a16="http://schemas.microsoft.com/office/drawing/2014/main"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 xmlns:a16="http://schemas.microsoft.com/office/drawing/2014/main"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 xmlns:a16="http://schemas.microsoft.com/office/drawing/2014/main"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 xmlns:a16="http://schemas.microsoft.com/office/drawing/2014/main"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 xmlns:a16="http://schemas.microsoft.com/office/drawing/2014/main"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 xmlns:a16="http://schemas.microsoft.com/office/drawing/2014/main"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 xmlns:a16="http://schemas.microsoft.com/office/drawing/2014/main"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 xmlns:a16="http://schemas.microsoft.com/office/drawing/2014/main"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 xmlns:a16="http://schemas.microsoft.com/office/drawing/2014/main"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 xmlns:a16="http://schemas.microsoft.com/office/drawing/2014/main"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 xmlns:a16="http://schemas.microsoft.com/office/drawing/2014/main"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 xmlns:a16="http://schemas.microsoft.com/office/drawing/2014/main"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 xmlns:a16="http://schemas.microsoft.com/office/drawing/2014/main"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 xmlns:a16="http://schemas.microsoft.com/office/drawing/2014/main"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 xmlns:a16="http://schemas.microsoft.com/office/drawing/2014/main"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 xmlns:a16="http://schemas.microsoft.com/office/drawing/2014/main"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 xmlns:a16="http://schemas.microsoft.com/office/drawing/2014/main"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 xmlns:a16="http://schemas.microsoft.com/office/drawing/2014/main"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 xmlns:a16="http://schemas.microsoft.com/office/drawing/2014/main"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 xmlns:a16="http://schemas.microsoft.com/office/drawing/2014/main"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 xmlns:a16="http://schemas.microsoft.com/office/drawing/2014/main"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 xmlns:a16="http://schemas.microsoft.com/office/drawing/2014/main"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 xmlns:a16="http://schemas.microsoft.com/office/drawing/2014/main"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 xmlns:a16="http://schemas.microsoft.com/office/drawing/2014/main"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 xmlns:a16="http://schemas.microsoft.com/office/drawing/2014/main"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 xmlns:a16="http://schemas.microsoft.com/office/drawing/2014/main"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 xmlns:a16="http://schemas.microsoft.com/office/drawing/2014/main"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 xmlns:a16="http://schemas.microsoft.com/office/drawing/2014/main"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 xmlns:a16="http://schemas.microsoft.com/office/drawing/2014/main"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 xmlns:a16="http://schemas.microsoft.com/office/drawing/2014/main"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 xmlns:a16="http://schemas.microsoft.com/office/drawing/2014/main"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 xmlns:a16="http://schemas.microsoft.com/office/drawing/2014/main"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 xmlns:a16="http://schemas.microsoft.com/office/drawing/2014/main"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 xmlns:a16="http://schemas.microsoft.com/office/drawing/2014/main"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 xmlns:a16="http://schemas.microsoft.com/office/drawing/2014/main"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 xmlns:a16="http://schemas.microsoft.com/office/drawing/2014/main"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 xmlns:a16="http://schemas.microsoft.com/office/drawing/2014/main"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 xmlns:a16="http://schemas.microsoft.com/office/drawing/2014/main"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 xmlns:a16="http://schemas.microsoft.com/office/drawing/2014/main"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 xmlns:a16="http://schemas.microsoft.com/office/drawing/2014/main"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 xmlns:a16="http://schemas.microsoft.com/office/drawing/2014/main"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 xmlns:a16="http://schemas.microsoft.com/office/drawing/2014/main"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 xmlns:a16="http://schemas.microsoft.com/office/drawing/2014/main"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 xmlns:a16="http://schemas.microsoft.com/office/drawing/2014/main"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 xmlns:a16="http://schemas.microsoft.com/office/drawing/2014/main"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 xmlns:a16="http://schemas.microsoft.com/office/drawing/2014/main"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 xmlns:a16="http://schemas.microsoft.com/office/drawing/2014/main"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 xmlns:a16="http://schemas.microsoft.com/office/drawing/2014/main"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 xmlns:a16="http://schemas.microsoft.com/office/drawing/2014/main"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 xmlns:a16="http://schemas.microsoft.com/office/drawing/2014/main"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 xmlns:a16="http://schemas.microsoft.com/office/drawing/2014/main"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 xmlns:a16="http://schemas.microsoft.com/office/drawing/2014/main"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 xmlns:a16="http://schemas.microsoft.com/office/drawing/2014/main"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 xmlns:a16="http://schemas.microsoft.com/office/drawing/2014/main"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 xmlns:a16="http://schemas.microsoft.com/office/drawing/2014/main"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 xmlns:a16="http://schemas.microsoft.com/office/drawing/2014/main"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 xmlns:a16="http://schemas.microsoft.com/office/drawing/2014/main"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 xmlns:a16="http://schemas.microsoft.com/office/drawing/2014/main"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 xmlns:a16="http://schemas.microsoft.com/office/drawing/2014/main"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 xmlns:a16="http://schemas.microsoft.com/office/drawing/2014/main"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 xmlns:a16="http://schemas.microsoft.com/office/drawing/2014/main"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 xmlns:a16="http://schemas.microsoft.com/office/drawing/2014/main"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 xmlns:a16="http://schemas.microsoft.com/office/drawing/2014/main"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 xmlns:a16="http://schemas.microsoft.com/office/drawing/2014/main"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 xmlns:a16="http://schemas.microsoft.com/office/drawing/2014/main"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 xmlns:a16="http://schemas.microsoft.com/office/drawing/2014/main"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 xmlns:a16="http://schemas.microsoft.com/office/drawing/2014/main"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 xmlns:a16="http://schemas.microsoft.com/office/drawing/2014/main"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 xmlns:a16="http://schemas.microsoft.com/office/drawing/2014/main"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 xmlns:a16="http://schemas.microsoft.com/office/drawing/2014/main"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 xmlns:a16="http://schemas.microsoft.com/office/drawing/2014/main"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 xmlns:a16="http://schemas.microsoft.com/office/drawing/2014/main"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 xmlns:a16="http://schemas.microsoft.com/office/drawing/2014/main"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 xmlns:a16="http://schemas.microsoft.com/office/drawing/2014/main"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 xmlns:a16="http://schemas.microsoft.com/office/drawing/2014/main"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 xmlns:a16="http://schemas.microsoft.com/office/drawing/2014/main"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 xmlns:a16="http://schemas.microsoft.com/office/drawing/2014/main"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 xmlns:a16="http://schemas.microsoft.com/office/drawing/2014/main"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 xmlns:a16="http://schemas.microsoft.com/office/drawing/2014/main"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 xmlns:a16="http://schemas.microsoft.com/office/drawing/2014/main"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 xmlns:a16="http://schemas.microsoft.com/office/drawing/2014/main"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 xmlns:a16="http://schemas.microsoft.com/office/drawing/2014/main"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 xmlns:a16="http://schemas.microsoft.com/office/drawing/2014/main"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 xmlns:a16="http://schemas.microsoft.com/office/drawing/2014/main"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 xmlns:a16="http://schemas.microsoft.com/office/drawing/2014/main"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 xmlns:a16="http://schemas.microsoft.com/office/drawing/2014/main"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 xmlns:a16="http://schemas.microsoft.com/office/drawing/2014/main"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 xmlns:a16="http://schemas.microsoft.com/office/drawing/2014/main"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 xmlns:a16="http://schemas.microsoft.com/office/drawing/2014/main"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 xmlns:a16="http://schemas.microsoft.com/office/drawing/2014/main"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 xmlns:a16="http://schemas.microsoft.com/office/drawing/2014/main"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 xmlns:a16="http://schemas.microsoft.com/office/drawing/2014/main"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 xmlns:a16="http://schemas.microsoft.com/office/drawing/2014/main"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 xmlns:a16="http://schemas.microsoft.com/office/drawing/2014/main"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 xmlns:a16="http://schemas.microsoft.com/office/drawing/2014/main"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 xmlns:a16="http://schemas.microsoft.com/office/drawing/2014/main"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 xmlns:a16="http://schemas.microsoft.com/office/drawing/2014/main"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 xmlns:a16="http://schemas.microsoft.com/office/drawing/2014/main"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 xmlns:a16="http://schemas.microsoft.com/office/drawing/2014/main"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 xmlns:a16="http://schemas.microsoft.com/office/drawing/2014/main"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 xmlns:a16="http://schemas.microsoft.com/office/drawing/2014/main"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 xmlns:a16="http://schemas.microsoft.com/office/drawing/2014/main"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 xmlns:a16="http://schemas.microsoft.com/office/drawing/2014/main"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 xmlns:a16="http://schemas.microsoft.com/office/drawing/2014/main"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 xmlns:a16="http://schemas.microsoft.com/office/drawing/2014/main"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 xmlns:a16="http://schemas.microsoft.com/office/drawing/2014/main"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 xmlns:a16="http://schemas.microsoft.com/office/drawing/2014/main"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 xmlns:a16="http://schemas.microsoft.com/office/drawing/2014/main"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 xmlns:a16="http://schemas.microsoft.com/office/drawing/2014/main"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 xmlns:a16="http://schemas.microsoft.com/office/drawing/2014/main"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 xmlns:a16="http://schemas.microsoft.com/office/drawing/2014/main"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 xmlns:a16="http://schemas.microsoft.com/office/drawing/2014/main"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 xmlns:a16="http://schemas.microsoft.com/office/drawing/2014/main"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 xmlns:a16="http://schemas.microsoft.com/office/drawing/2014/main"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 xmlns:a16="http://schemas.microsoft.com/office/drawing/2014/main"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 xmlns:a16="http://schemas.microsoft.com/office/drawing/2014/main"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 xmlns:a16="http://schemas.microsoft.com/office/drawing/2014/main"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 xmlns:a16="http://schemas.microsoft.com/office/drawing/2014/main"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 xmlns:a16="http://schemas.microsoft.com/office/drawing/2014/main"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 xmlns:a16="http://schemas.microsoft.com/office/drawing/2014/main"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 xmlns:a16="http://schemas.microsoft.com/office/drawing/2014/main"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941</TotalTime>
  <Words>3979</Words>
  <Application>Microsoft Macintosh PowerPoint</Application>
  <PresentationFormat>Custom</PresentationFormat>
  <Paragraphs>666</Paragraphs>
  <Slides>63</Slides>
  <Notes>60</Notes>
  <HiddenSlides>4</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63</vt:i4>
      </vt:variant>
    </vt:vector>
  </HeadingPairs>
  <TitlesOfParts>
    <vt:vector size="83" baseType="lpstr">
      <vt:lpstr>Calibri</vt:lpstr>
      <vt:lpstr>Calibri Light</vt:lpstr>
      <vt:lpstr>Consolas</vt:lpstr>
      <vt:lpstr>Courier New</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Todo Application</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Application Health and Readiness </vt:lpstr>
      <vt:lpstr>Monitoring: What indicators matter in Kubernetes</vt:lpstr>
      <vt:lpstr>Logging</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83</cp:revision>
  <dcterms:modified xsi:type="dcterms:W3CDTF">2018-02-06T21:30:30Z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